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sldIdLst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FFFFFF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ár Zsófia" userId="a523279f-fd06-453a-aba0-973c9de92eae" providerId="ADAL" clId="{8943641B-7F62-4053-B3A6-3866D9F9DCB5}"/>
    <pc:docChg chg="custSel addSld delSld modSld">
      <pc:chgData name="Határ Zsófia" userId="a523279f-fd06-453a-aba0-973c9de92eae" providerId="ADAL" clId="{8943641B-7F62-4053-B3A6-3866D9F9DCB5}" dt="2026-06-05T10:49:09.831" v="12" actId="47"/>
      <pc:docMkLst>
        <pc:docMk/>
      </pc:docMkLst>
      <pc:sldChg chg="del">
        <pc:chgData name="Határ Zsófia" userId="a523279f-fd06-453a-aba0-973c9de92eae" providerId="ADAL" clId="{8943641B-7F62-4053-B3A6-3866D9F9DCB5}" dt="2026-06-05T10:49:09.831" v="12" actId="47"/>
        <pc:sldMkLst>
          <pc:docMk/>
          <pc:sldMk cId="658359226" sldId="260"/>
        </pc:sldMkLst>
      </pc:sldChg>
      <pc:sldChg chg="addSp delSp modSp mod">
        <pc:chgData name="Határ Zsófia" userId="a523279f-fd06-453a-aba0-973c9de92eae" providerId="ADAL" clId="{8943641B-7F62-4053-B3A6-3866D9F9DCB5}" dt="2026-06-05T10:48:14.514" v="3" actId="1076"/>
        <pc:sldMkLst>
          <pc:docMk/>
          <pc:sldMk cId="2222182587" sldId="261"/>
        </pc:sldMkLst>
        <pc:picChg chg="add mod">
          <ac:chgData name="Határ Zsófia" userId="a523279f-fd06-453a-aba0-973c9de92eae" providerId="ADAL" clId="{8943641B-7F62-4053-B3A6-3866D9F9DCB5}" dt="2026-06-05T10:48:14.514" v="3" actId="1076"/>
          <ac:picMkLst>
            <pc:docMk/>
            <pc:sldMk cId="2222182587" sldId="261"/>
            <ac:picMk id="3" creationId="{4B7232E0-A772-0EC5-E7CD-1934A3DBCB81}"/>
          </ac:picMkLst>
        </pc:picChg>
        <pc:picChg chg="del">
          <ac:chgData name="Határ Zsófia" userId="a523279f-fd06-453a-aba0-973c9de92eae" providerId="ADAL" clId="{8943641B-7F62-4053-B3A6-3866D9F9DCB5}" dt="2026-06-05T10:47:58.349" v="0" actId="478"/>
          <ac:picMkLst>
            <pc:docMk/>
            <pc:sldMk cId="2222182587" sldId="261"/>
            <ac:picMk id="15" creationId="{82CF0210-0EDD-D7A5-C655-96982146B478}"/>
          </ac:picMkLst>
        </pc:picChg>
      </pc:sldChg>
      <pc:sldChg chg="addSp delSp modSp mod">
        <pc:chgData name="Határ Zsófia" userId="a523279f-fd06-453a-aba0-973c9de92eae" providerId="ADAL" clId="{8943641B-7F62-4053-B3A6-3866D9F9DCB5}" dt="2026-06-05T10:48:41.626" v="9" actId="1076"/>
        <pc:sldMkLst>
          <pc:docMk/>
          <pc:sldMk cId="212114428" sldId="263"/>
        </pc:sldMkLst>
        <pc:picChg chg="add mod">
          <ac:chgData name="Határ Zsófia" userId="a523279f-fd06-453a-aba0-973c9de92eae" providerId="ADAL" clId="{8943641B-7F62-4053-B3A6-3866D9F9DCB5}" dt="2026-06-05T10:48:41.626" v="9" actId="1076"/>
          <ac:picMkLst>
            <pc:docMk/>
            <pc:sldMk cId="212114428" sldId="263"/>
            <ac:picMk id="9" creationId="{815B1B9E-2FE9-CF9A-7228-DB7F5AE16313}"/>
          </ac:picMkLst>
        </pc:picChg>
        <pc:picChg chg="del">
          <ac:chgData name="Határ Zsófia" userId="a523279f-fd06-453a-aba0-973c9de92eae" providerId="ADAL" clId="{8943641B-7F62-4053-B3A6-3866D9F9DCB5}" dt="2026-06-05T10:48:21.815" v="4" actId="478"/>
          <ac:picMkLst>
            <pc:docMk/>
            <pc:sldMk cId="212114428" sldId="263"/>
            <ac:picMk id="12" creationId="{5F900901-561B-5C90-E257-40098C6271B0}"/>
          </ac:picMkLst>
        </pc:picChg>
      </pc:sldChg>
      <pc:sldChg chg="delSp add mod">
        <pc:chgData name="Határ Zsófia" userId="a523279f-fd06-453a-aba0-973c9de92eae" providerId="ADAL" clId="{8943641B-7F62-4053-B3A6-3866D9F9DCB5}" dt="2026-06-05T10:48:53.417" v="11" actId="478"/>
        <pc:sldMkLst>
          <pc:docMk/>
          <pc:sldMk cId="1476409310" sldId="265"/>
        </pc:sldMkLst>
        <pc:picChg chg="del">
          <ac:chgData name="Határ Zsófia" userId="a523279f-fd06-453a-aba0-973c9de92eae" providerId="ADAL" clId="{8943641B-7F62-4053-B3A6-3866D9F9DCB5}" dt="2026-06-05T10:48:53.417" v="11" actId="478"/>
          <ac:picMkLst>
            <pc:docMk/>
            <pc:sldMk cId="1476409310" sldId="265"/>
            <ac:picMk id="4" creationId="{55F1253C-2C85-25A8-24C2-5C2192E883AD}"/>
          </ac:picMkLst>
        </pc:picChg>
      </pc:sldChg>
    </pc:docChg>
  </pc:docChgLst>
  <pc:docChgLst>
    <pc:chgData name="Határ Zsófia" userId="S::hatar.zsofia@oktig.elte.hu::a523279f-fd06-453a-aba0-973c9de92eae" providerId="AD" clId="Web-{7FDAF422-D271-7E40-D017-B35F100103BA}"/>
    <pc:docChg chg="modSld">
      <pc:chgData name="Határ Zsófia" userId="S::hatar.zsofia@oktig.elte.hu::a523279f-fd06-453a-aba0-973c9de92eae" providerId="AD" clId="Web-{7FDAF422-D271-7E40-D017-B35F100103BA}" dt="2026-05-28T16:49:14.256" v="12" actId="20577"/>
      <pc:docMkLst>
        <pc:docMk/>
      </pc:docMkLst>
      <pc:sldChg chg="modSp">
        <pc:chgData name="Határ Zsófia" userId="S::hatar.zsofia@oktig.elte.hu::a523279f-fd06-453a-aba0-973c9de92eae" providerId="AD" clId="Web-{7FDAF422-D271-7E40-D017-B35F100103BA}" dt="2026-05-28T16:48:47.552" v="9" actId="20577"/>
        <pc:sldMkLst>
          <pc:docMk/>
          <pc:sldMk cId="658359226" sldId="260"/>
        </pc:sldMkLst>
        <pc:spChg chg="mod">
          <ac:chgData name="Határ Zsófia" userId="S::hatar.zsofia@oktig.elte.hu::a523279f-fd06-453a-aba0-973c9de92eae" providerId="AD" clId="Web-{7FDAF422-D271-7E40-D017-B35F100103BA}" dt="2026-05-28T16:48:47.552" v="9" actId="20577"/>
          <ac:spMkLst>
            <pc:docMk/>
            <pc:sldMk cId="658359226" sldId="260"/>
            <ac:spMk id="11" creationId="{0B2E556E-3FCC-469A-9020-E74E90D6BEA0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8:10.707" v="3" actId="20577"/>
        <pc:sldMkLst>
          <pc:docMk/>
          <pc:sldMk cId="2222182587" sldId="261"/>
        </pc:sldMkLst>
        <pc:spChg chg="mod">
          <ac:chgData name="Határ Zsófia" userId="S::hatar.zsofia@oktig.elte.hu::a523279f-fd06-453a-aba0-973c9de92eae" providerId="AD" clId="Web-{7FDAF422-D271-7E40-D017-B35F100103BA}" dt="2026-05-28T16:48:10.707" v="3" actId="20577"/>
          <ac:spMkLst>
            <pc:docMk/>
            <pc:sldMk cId="2222182587" sldId="261"/>
            <ac:spMk id="6" creationId="{881288BA-6D9D-4519-B627-D3320E1CCA2E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8:35.349" v="6" actId="20577"/>
        <pc:sldMkLst>
          <pc:docMk/>
          <pc:sldMk cId="212114428" sldId="263"/>
        </pc:sldMkLst>
        <pc:spChg chg="mod">
          <ac:chgData name="Határ Zsófia" userId="S::hatar.zsofia@oktig.elte.hu::a523279f-fd06-453a-aba0-973c9de92eae" providerId="AD" clId="Web-{7FDAF422-D271-7E40-D017-B35F100103BA}" dt="2026-05-28T16:48:35.349" v="6" actId="20577"/>
          <ac:spMkLst>
            <pc:docMk/>
            <pc:sldMk cId="212114428" sldId="263"/>
            <ac:spMk id="8" creationId="{AEC1A589-185C-8C54-6A45-0EA5B86F4F50}"/>
          </ac:spMkLst>
        </pc:spChg>
      </pc:sldChg>
      <pc:sldChg chg="modSp">
        <pc:chgData name="Határ Zsófia" userId="S::hatar.zsofia@oktig.elte.hu::a523279f-fd06-453a-aba0-973c9de92eae" providerId="AD" clId="Web-{7FDAF422-D271-7E40-D017-B35F100103BA}" dt="2026-05-28T16:49:14.256" v="12" actId="20577"/>
        <pc:sldMkLst>
          <pc:docMk/>
          <pc:sldMk cId="1735952963" sldId="264"/>
        </pc:sldMkLst>
        <pc:spChg chg="mod">
          <ac:chgData name="Határ Zsófia" userId="S::hatar.zsofia@oktig.elte.hu::a523279f-fd06-453a-aba0-973c9de92eae" providerId="AD" clId="Web-{7FDAF422-D271-7E40-D017-B35F100103BA}" dt="2026-05-28T16:49:14.256" v="12" actId="20577"/>
          <ac:spMkLst>
            <pc:docMk/>
            <pc:sldMk cId="1735952963" sldId="264"/>
            <ac:spMk id="9" creationId="{D7A21185-FF9F-4E99-A9CB-3E79EB5EE0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D94-DB73-4CAB-867D-72848976C06A}" type="datetimeFigureOut">
              <a:rPr lang="hu-HU" smtClean="0"/>
              <a:t>2026. 06. 05.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A972-D9B3-4565-97D6-F71DECD8A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8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C118-2E64-4D66-AC59-9E299E77C55A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E033-2192-4C04-A2D6-3471FB98F7EA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CA2C-A858-41A8-912E-C7F43DD40E14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122-C6C8-4D30-A46F-EA48238B1CE9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261F-99BC-498F-93D8-787A17B2B53D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ADD5-51CB-419D-B625-56459CD115C5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FA6-294C-4B40-B2DF-CA064BC33F8D}" type="datetime1">
              <a:rPr lang="hu-HU" smtClean="0"/>
              <a:t>2026. 06. 05.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A53-5A4A-47FC-A2AD-9D46B45706C4}" type="datetime1">
              <a:rPr lang="hu-HU" smtClean="0"/>
              <a:t>2026. 06. 05.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FB43-DB5F-4DE7-A491-400F8DC7A394}" type="datetime1">
              <a:rPr lang="hu-HU" smtClean="0"/>
              <a:t>2026. 06. 05.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360-ECB1-4FF3-9AFF-6BA37C14EF95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BA3-2A96-4A10-8F05-6F69D0FA0734}" type="datetime1">
              <a:rPr lang="hu-HU" smtClean="0"/>
              <a:t>2026. 06. 05.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E568-CE1B-468C-9719-490D9BEC16F0}" type="datetime1">
              <a:rPr lang="hu-HU" smtClean="0"/>
              <a:t>2026. 06. 05.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BB750F0-C4EC-3648-AADD-4031E57F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3899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titulusa,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Társszerző1 –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Társszerző2 –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180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014F0-CB76-7EFB-9308-D3B7F61DCC04}"/>
              </a:ext>
            </a:extLst>
          </p:cNvPr>
          <p:cNvSpPr/>
          <p:nvPr/>
        </p:nvSpPr>
        <p:spPr>
          <a:xfrm>
            <a:off x="9575515" y="143838"/>
            <a:ext cx="2424701" cy="86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12851"/>
                </a:solidFill>
              </a:rPr>
              <a:t>Intézményi/tanszéki logó(k) helye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232E0-A772-0EC5-E7CD-1934A3DB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056687"/>
            <a:ext cx="2424702" cy="16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F1B713-6808-499C-9342-0AB701F2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24AA6F-B020-8754-13DD-533994E63C86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EC1A589-185C-8C54-6A45-0EA5B86F4F5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900"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5B1B9E-2FE9-CF9A-7228-DB7F5AE1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478" y="95666"/>
            <a:ext cx="154686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7193-50A4-7378-9BEC-82A2546B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055B12D-36C5-D408-3E05-FC523CF0D593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834AC26B-456B-7E97-810A-748C30C0F3A7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4AF2C21-84B7-86DD-00CD-1EE098E096FC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67D3D4B-6B0A-EE4E-5CD0-09CB793D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5FCD5E2-9BE7-9A95-B7BB-A63F3202F24C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3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32203806-F965-A124-B3F2-EFC4A68AAB1A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</a:t>
            </a:r>
            <a:r>
              <a:rPr lang="nn-NO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hu-HU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nn-NO" sz="900">
              <a:solidFill>
                <a:schemeClr val="l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9C81B-7DD6-9B0A-716C-35F9E7D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478" y="95666"/>
            <a:ext cx="154686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0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216A8E5-DD76-8541-BABD-F44D6BD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</a:t>
            </a:r>
            <a:r>
              <a:rPr lang="nn-NO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2027.</a:t>
            </a: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04.</a:t>
            </a:r>
            <a:endParaRPr lang="nn-NO" sz="18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418dc4-4377-4e68-ba6a-9d338e769696">
      <Terms xmlns="http://schemas.microsoft.com/office/infopath/2007/PartnerControls"/>
    </lcf76f155ced4ddcb4097134ff3c332f>
    <TaxCatchAll xmlns="a7fdd886-c00d-4680-918e-c58c023eee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7FEE03279594793D661133C0DFBF6" ma:contentTypeVersion="18" ma:contentTypeDescription="Create a new document." ma:contentTypeScope="" ma:versionID="67a3f1be9aa88f86ed4aae9326b83a48">
  <xsd:schema xmlns:xsd="http://www.w3.org/2001/XMLSchema" xmlns:xs="http://www.w3.org/2001/XMLSchema" xmlns:p="http://schemas.microsoft.com/office/2006/metadata/properties" xmlns:ns2="35418dc4-4377-4e68-ba6a-9d338e769696" xmlns:ns3="a7fdd886-c00d-4680-918e-c58c023eee9c" targetNamespace="http://schemas.microsoft.com/office/2006/metadata/properties" ma:root="true" ma:fieldsID="c684328494f4fbc7d18d292fa2abb551" ns2:_="" ns3:_="">
    <xsd:import namespace="35418dc4-4377-4e68-ba6a-9d338e769696"/>
    <xsd:import namespace="a7fdd886-c00d-4680-918e-c58c023ee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18dc4-4377-4e68-ba6a-9d338e769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b634af-c8ce-40d8-97fb-a8f3970a2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d886-c00d-4680-918e-c58c023eee9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bf011b7-9116-4da0-b3e6-0674d167762e}" ma:internalName="TaxCatchAll" ma:showField="CatchAllData" ma:web="a7fdd886-c00d-4680-918e-c58c023ee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AA6DD-4AD4-459E-8C47-9EFD18742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3C74C-6BA2-4E91-AC3B-9DB2C8F2B51E}">
  <ds:schemaRefs>
    <ds:schemaRef ds:uri="http://schemas.microsoft.com/office/2006/metadata/properties"/>
    <ds:schemaRef ds:uri="http://schemas.microsoft.com/office/infopath/2007/PartnerControls"/>
    <ds:schemaRef ds:uri="35418dc4-4377-4e68-ba6a-9d338e769696"/>
    <ds:schemaRef ds:uri="a7fdd886-c00d-4680-918e-c58c023eee9c"/>
  </ds:schemaRefs>
</ds:datastoreItem>
</file>

<file path=customXml/itemProps3.xml><?xml version="1.0" encoding="utf-8"?>
<ds:datastoreItem xmlns:ds="http://schemas.openxmlformats.org/officeDocument/2006/customXml" ds:itemID="{3948131B-2F2D-4C84-A065-C083230F9DEE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204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Határ Zsófia</cp:lastModifiedBy>
  <cp:revision>42</cp:revision>
  <dcterms:created xsi:type="dcterms:W3CDTF">2021-07-01T15:39:11Z</dcterms:created>
  <dcterms:modified xsi:type="dcterms:W3CDTF">2026-06-05T10:49:10Z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0x0101000517FEE03279594793D661133C0DFBF6</vt:lpwstr>
  </property>
  <property fmtid="{D5CDD505-2E9C-101B-9397-08002B2CF9AE}" pid="3" name="MediaServiceImageTags">
    <vt:lpwstr/>
  </property>
</Properties>
</file>