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3" r:id="rId3"/>
    <p:sldId id="260" r:id="rId4"/>
    <p:sldId id="264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FFFFFF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FE1EC-B79B-481F-852D-FEDCCBCF8671}" v="1" dt="2023-07-14T09:55:5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10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1D94-DB73-4CAB-867D-72848976C06A}" type="datetimeFigureOut">
              <a:rPr lang="hu-HU" smtClean="0"/>
              <a:t>2024. 06. 21.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A972-D9B3-4565-97D6-F71DECD8A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8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C118-2E64-4D66-AC59-9E299E77C55A}" type="datetime1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E033-2192-4C04-A2D6-3471FB98F7EA}" type="datetime1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CA2C-A858-41A8-912E-C7F43DD40E14}" type="datetime1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122-C6C8-4D30-A46F-EA48238B1CE9}" type="datetime1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261F-99BC-498F-93D8-787A17B2B53D}" type="datetime1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ADD5-51CB-419D-B625-56459CD115C5}" type="datetime1">
              <a:rPr lang="hu-HU" smtClean="0"/>
              <a:t>2024. 06. 21.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DFA6-294C-4B40-B2DF-CA064BC33F8D}" type="datetime1">
              <a:rPr lang="hu-HU" smtClean="0"/>
              <a:t>2024. 06. 21.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0A53-5A4A-47FC-A2AD-9D46B45706C4}" type="datetime1">
              <a:rPr lang="hu-HU" smtClean="0"/>
              <a:t>2024. 06. 21.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FB43-DB5F-4DE7-A491-400F8DC7A394}" type="datetime1">
              <a:rPr lang="hu-HU" smtClean="0"/>
              <a:t>2024. 06. 21.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B360-ECB1-4FF3-9AFF-6BA37C14EF95}" type="datetime1">
              <a:rPr lang="hu-HU" smtClean="0"/>
              <a:t>2024. 06. 21.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2BA3-2A96-4A10-8F05-6F69D0FA0734}" type="datetime1">
              <a:rPr lang="hu-HU" smtClean="0"/>
              <a:t>2024. 06. 21.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E568-CE1B-468C-9719-490D9BEC16F0}" type="datetime1">
              <a:rPr lang="hu-HU" smtClean="0"/>
              <a:t>2024. 06. 21.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1BB750F0-C4EC-3648-AADD-4031E57F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3899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25969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CÍME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alcíme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titulusa,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Társszerző1 – 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endParaRPr lang="hu-HU" sz="14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Társszerző2 –</a:t>
            </a:r>
            <a:r>
              <a:rPr lang="hu-HU" sz="1400" spc="3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affiliáció</a:t>
            </a: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lang="nn-NO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1014F0-CB76-7EFB-9308-D3B7F61DCC04}"/>
              </a:ext>
            </a:extLst>
          </p:cNvPr>
          <p:cNvSpPr/>
          <p:nvPr/>
        </p:nvSpPr>
        <p:spPr>
          <a:xfrm>
            <a:off x="9575515" y="143838"/>
            <a:ext cx="2424701" cy="863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12851"/>
                </a:solidFill>
              </a:rPr>
              <a:t>Intézményi/tanszéki logó(k) helye</a:t>
            </a:r>
          </a:p>
        </p:txBody>
      </p:sp>
      <p:pic>
        <p:nvPicPr>
          <p:cNvPr id="3" name="Kép 2" descr="A képen rajz, ruházat, illusztráció, clipart látható&#10;&#10;Automatikusan generált leírás">
            <a:extLst>
              <a:ext uri="{FF2B5EF4-FFF2-40B4-BE49-F238E27FC236}">
                <a16:creationId xmlns:a16="http://schemas.microsoft.com/office/drawing/2014/main" id="{1506470C-70EA-4048-FE28-F86FC5327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550" y="5059553"/>
            <a:ext cx="2166026" cy="14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5F1B713-6808-499C-9342-0AB701F2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424AA6F-B020-8754-13DD-533994E63C86}"/>
              </a:ext>
            </a:extLst>
          </p:cNvPr>
          <p:cNvSpPr txBox="1">
            <a:spLocks/>
          </p:cNvSpPr>
          <p:nvPr/>
        </p:nvSpPr>
        <p:spPr>
          <a:xfrm>
            <a:off x="9265146" y="63972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pPr/>
              <a:t>2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EC1A589-185C-8C54-6A45-0EA5B86F4F5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lang="nn-NO" sz="900" dirty="0"/>
          </a:p>
        </p:txBody>
      </p:sp>
      <p:pic>
        <p:nvPicPr>
          <p:cNvPr id="11" name="Kép 10" descr="A képen rajz, ruházat, illusztráció, clipart látható&#10;&#10;Automatikusan generált leírás">
            <a:extLst>
              <a:ext uri="{FF2B5EF4-FFF2-40B4-BE49-F238E27FC236}">
                <a16:creationId xmlns:a16="http://schemas.microsoft.com/office/drawing/2014/main" id="{F722AA48-2D2E-24B9-749C-96066DD676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95"/>
          <a:stretch/>
        </p:blipFill>
        <p:spPr>
          <a:xfrm>
            <a:off x="9574241" y="93852"/>
            <a:ext cx="2002241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621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 luctus.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 posuere nisl non nisi dignissim varius.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68172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Előadó(k) – előadás címe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1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lang="nn-NO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835EB-BA48-4378-B7C5-A76FF954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146" y="6397209"/>
            <a:ext cx="2743200" cy="365125"/>
          </a:xfrm>
        </p:spPr>
        <p:txBody>
          <a:bodyPr/>
          <a:lstStyle/>
          <a:p>
            <a:fld id="{A83EAA7F-C62B-F246-A793-9ED832A9CCAD}" type="slidenum">
              <a:rPr lang="hu-HU" smtClean="0">
                <a:solidFill>
                  <a:srgbClr val="FFFFFF"/>
                </a:solidFill>
              </a:rPr>
              <a:t>3</a:t>
            </a:fld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13" name="Kép 12" descr="A képen rajz, ruházat, illusztráció, clipart látható&#10;&#10;Automatikusan generált leírás">
            <a:extLst>
              <a:ext uri="{FF2B5EF4-FFF2-40B4-BE49-F238E27FC236}">
                <a16:creationId xmlns:a16="http://schemas.microsoft.com/office/drawing/2014/main" id="{7CAFD696-8E11-CB47-66D6-9CC5AE85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95"/>
          <a:stretch/>
        </p:blipFill>
        <p:spPr>
          <a:xfrm>
            <a:off x="9574241" y="93852"/>
            <a:ext cx="2002241" cy="10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8">
            <a:extLst>
              <a:ext uri="{FF2B5EF4-FFF2-40B4-BE49-F238E27FC236}">
                <a16:creationId xmlns:a16="http://schemas.microsoft.com/office/drawing/2014/main" id="{4216A8E5-DD76-8541-BABD-F44D6BD9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110720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US" sz="48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II</a:t>
            </a:r>
            <a:r>
              <a:rPr lang="hu-HU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Felsőoktatás Felsőfokon Konferencia, 202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r>
              <a:rPr lang="nn-NO" sz="2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hu-HU" sz="2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</a:t>
            </a:r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228</Words>
  <Application>Microsoft Office PowerPoint</Application>
  <PresentationFormat>Szélesvásznú</PresentationFormat>
  <Paragraphs>43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Gráf-Szabó Veronika</cp:lastModifiedBy>
  <cp:revision>28</cp:revision>
  <dcterms:created xsi:type="dcterms:W3CDTF">2021-07-01T15:39:11Z</dcterms:created>
  <dcterms:modified xsi:type="dcterms:W3CDTF">2024-06-21T08:04:31Z</dcterms:modified>
</cp:coreProperties>
</file>